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Orbitron Regular"/>
      <p:regular r:id="rId12"/>
      <p:bold r:id="rId13"/>
    </p:embeddedFont>
    <p:embeddedFont>
      <p:font typeface="Orbitron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rbitronRegular-bold.fntdata"/><Relationship Id="rId12" Type="http://schemas.openxmlformats.org/officeDocument/2006/relationships/font" Target="fonts/OrbitronRegula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rbitron-bold.fntdata"/><Relationship Id="rId14" Type="http://schemas.openxmlformats.org/officeDocument/2006/relationships/font" Target="fonts/Orbitr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60779ef6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60779ef6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team photo later or individual photos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60779ef6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60779ef6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60779ef6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60779ef6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60779ef6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60779ef6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0779ef6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0779ef6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9" Type="http://schemas.openxmlformats.org/officeDocument/2006/relationships/image" Target="../media/image3.jpg"/><Relationship Id="rId5" Type="http://schemas.openxmlformats.org/officeDocument/2006/relationships/image" Target="../media/image12.jpg"/><Relationship Id="rId6" Type="http://schemas.openxmlformats.org/officeDocument/2006/relationships/image" Target="../media/image6.jpg"/><Relationship Id="rId7" Type="http://schemas.openxmlformats.org/officeDocument/2006/relationships/image" Target="../media/image5.jpg"/><Relationship Id="rId8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99950"/>
            <a:ext cx="85206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The Antivirus: Tr0n3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392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By ++Void</a:t>
            </a:r>
            <a:endParaRPr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52850" y="2977125"/>
            <a:ext cx="5838300" cy="15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22400" y="3122950"/>
            <a:ext cx="8299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FFFF"/>
                </a:solidFill>
                <a:highlight>
                  <a:srgbClr val="0F0018"/>
                </a:highlight>
              </a:rPr>
              <a:t>A mini Metroidvania, with a focus on speed running</a:t>
            </a:r>
            <a:endParaRPr b="1" sz="2500">
              <a:solidFill>
                <a:srgbClr val="00FFFF"/>
              </a:solidFill>
              <a:highlight>
                <a:srgbClr val="0F0018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619050" y="82400"/>
            <a:ext cx="19059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++Void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81900" y="445025"/>
            <a:ext cx="22308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- </a:t>
            </a:r>
            <a:r>
              <a:rPr lang="en" sz="1600">
                <a:solidFill>
                  <a:srgbClr val="00FFFF"/>
                </a:solidFill>
              </a:rPr>
              <a:t>Amara Gitomer -</a:t>
            </a:r>
            <a:endParaRPr sz="16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Enemy Art, UI</a:t>
            </a:r>
            <a:endParaRPr sz="1600">
              <a:solidFill>
                <a:srgbClr val="00FFFF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520025" y="3549425"/>
            <a:ext cx="25533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- </a:t>
            </a:r>
            <a:r>
              <a:rPr lang="en" sz="1600">
                <a:solidFill>
                  <a:srgbClr val="00FFFF"/>
                </a:solidFill>
              </a:rPr>
              <a:t>Michael Binney -</a:t>
            </a:r>
            <a:endParaRPr sz="16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Enemy Programmer, Environment Programmer</a:t>
            </a:r>
            <a:endParaRPr sz="1600">
              <a:solidFill>
                <a:srgbClr val="00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85550" y="3549425"/>
            <a:ext cx="20457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- </a:t>
            </a:r>
            <a:r>
              <a:rPr lang="en" sz="1600">
                <a:solidFill>
                  <a:srgbClr val="00FFFF"/>
                </a:solidFill>
              </a:rPr>
              <a:t>Steven Lee -</a:t>
            </a:r>
            <a:endParaRPr sz="16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Sound Programmer, Music Composer, Environment Art</a:t>
            </a:r>
            <a:endParaRPr sz="1600">
              <a:solidFill>
                <a:srgbClr val="00FFFF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520025" y="445025"/>
            <a:ext cx="25533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- </a:t>
            </a:r>
            <a:r>
              <a:rPr lang="en" sz="1600">
                <a:solidFill>
                  <a:srgbClr val="00FFFF"/>
                </a:solidFill>
              </a:rPr>
              <a:t>Kurtis McCammon -</a:t>
            </a:r>
            <a:endParaRPr sz="16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Room Handling, Object Management</a:t>
            </a:r>
            <a:endParaRPr sz="1600">
              <a:solidFill>
                <a:srgbClr val="00FFFF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062" y="445025"/>
            <a:ext cx="1958226" cy="195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6681275" y="1997225"/>
            <a:ext cx="22308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- </a:t>
            </a:r>
            <a:r>
              <a:rPr lang="en" sz="1600">
                <a:solidFill>
                  <a:srgbClr val="00FFFF"/>
                </a:solidFill>
              </a:rPr>
              <a:t>Justin DaSilva -</a:t>
            </a:r>
            <a:endParaRPr sz="16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Player Programmer</a:t>
            </a:r>
            <a:endParaRPr sz="1600">
              <a:solidFill>
                <a:srgbClr val="00FFFF"/>
              </a:solidFill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59500" y="1997213"/>
            <a:ext cx="18756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- Josh Packard -</a:t>
            </a:r>
            <a:endParaRPr sz="16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FFFF"/>
                </a:solidFill>
              </a:rPr>
              <a:t>Sound Design</a:t>
            </a:r>
            <a:endParaRPr sz="1600">
              <a:solidFill>
                <a:srgbClr val="00FFFF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11087" l="0" r="0" t="11597"/>
          <a:stretch/>
        </p:blipFill>
        <p:spPr>
          <a:xfrm>
            <a:off x="2461450" y="3593537"/>
            <a:ext cx="1157601" cy="119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-7" l="0" r="0" t="26277"/>
          <a:stretch/>
        </p:blipFill>
        <p:spPr>
          <a:xfrm>
            <a:off x="5247639" y="3593537"/>
            <a:ext cx="1316861" cy="119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b="17967" l="0" r="0" t="2211"/>
          <a:stretch/>
        </p:blipFill>
        <p:spPr>
          <a:xfrm>
            <a:off x="2507963" y="296125"/>
            <a:ext cx="1064576" cy="1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7">
            <a:alphaModFix/>
          </a:blip>
          <a:srcRect b="28586" l="0" r="0" t="0"/>
          <a:stretch/>
        </p:blipFill>
        <p:spPr>
          <a:xfrm>
            <a:off x="5515964" y="296125"/>
            <a:ext cx="939480" cy="1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6900" y="1975469"/>
            <a:ext cx="1157600" cy="122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9">
            <a:alphaModFix/>
          </a:blip>
          <a:srcRect b="0" l="0" r="0" t="25794"/>
          <a:stretch/>
        </p:blipFill>
        <p:spPr>
          <a:xfrm>
            <a:off x="2461450" y="2015063"/>
            <a:ext cx="1157600" cy="114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17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Progress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36963" y="744625"/>
            <a:ext cx="1916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Prototype 1</a:t>
            </a:r>
            <a:endParaRPr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643500" y="759175"/>
            <a:ext cx="1857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Prototype 2</a:t>
            </a:r>
            <a:endParaRPr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728225" y="772825"/>
            <a:ext cx="1661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Alpha</a:t>
            </a:r>
            <a:endParaRPr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354875" y="2939550"/>
            <a:ext cx="1529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Final</a:t>
            </a:r>
            <a:endParaRPr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387150" y="2939550"/>
            <a:ext cx="1420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Beta</a:t>
            </a:r>
            <a:endParaRPr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50206" t="0"/>
          <a:stretch/>
        </p:blipFill>
        <p:spPr>
          <a:xfrm>
            <a:off x="279437" y="1300075"/>
            <a:ext cx="2631475" cy="148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50042" t="0"/>
          <a:stretch/>
        </p:blipFill>
        <p:spPr>
          <a:xfrm>
            <a:off x="6285250" y="1296000"/>
            <a:ext cx="2641603" cy="148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813" y="1292800"/>
            <a:ext cx="2642376" cy="148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6">
            <a:alphaModFix/>
          </a:blip>
          <a:srcRect b="0" l="0" r="50012" t="0"/>
          <a:stretch/>
        </p:blipFill>
        <p:spPr>
          <a:xfrm>
            <a:off x="1776441" y="3327300"/>
            <a:ext cx="2641613" cy="148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3825" y="3334550"/>
            <a:ext cx="2631499" cy="148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19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Tips/Tricks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11700" y="769300"/>
            <a:ext cx="4260300" cy="4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Orbitron"/>
              <a:buChar char="●"/>
            </a:pPr>
            <a:r>
              <a:rPr b="1" lang="en" sz="16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Open Communication</a:t>
            </a:r>
            <a:endParaRPr b="1" sz="16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Talk often with your teammates and be willing to ask questions or answer questions. 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Orbitron"/>
              <a:buChar char="●"/>
            </a:pPr>
            <a:r>
              <a:rPr b="1" lang="en" sz="16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Set a schedule</a:t>
            </a:r>
            <a:endParaRPr b="1" sz="16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Agreeing on a set schedule to not only work together but a schedule of when people should be working so you can communicate.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Orbitron"/>
              <a:buChar char="●"/>
            </a:pPr>
            <a:r>
              <a:rPr b="1" lang="en" sz="16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Document</a:t>
            </a:r>
            <a:endParaRPr b="1" sz="16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Document the features and the way you want your game to play. 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It makes it easier to decide what fits in your game and allow you to understand your game better. 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Take screenshots of your process to show progress.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Orbitron"/>
              <a:buChar char="●"/>
            </a:pPr>
            <a:r>
              <a:rPr b="1" lang="en" sz="16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Test often</a:t>
            </a:r>
            <a:endParaRPr b="1" sz="16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Creates and environment where you can catch more bugs and test to see if features are working the way they are supposed to be.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572000" y="769300"/>
            <a:ext cx="4154700" cy="4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Orbitron"/>
              <a:buChar char="●"/>
            </a:pPr>
            <a:r>
              <a:rPr b="1" lang="en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Be ready for the unexpected</a:t>
            </a:r>
            <a:endParaRPr b="1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Be ready to be merged with random people and to have to suddenly make major changes to your project.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When/If merged with another team don’t restart just take one of the teams projects.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500"/>
              <a:buFont typeface="Orbitron"/>
              <a:buChar char="●"/>
            </a:pPr>
            <a:r>
              <a:rPr b="1" lang="en" sz="15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Stress</a:t>
            </a:r>
            <a:endParaRPr b="1" sz="15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Put more time in at the beginning so you don’t end up crunching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Take breaks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Pain is just weakness leaving the body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500"/>
              <a:buFont typeface="Orbitron"/>
              <a:buChar char="●"/>
            </a:pPr>
            <a:r>
              <a:rPr b="1" lang="en" sz="15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General Unity things</a:t>
            </a:r>
            <a:endParaRPr b="1" sz="15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Use classes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Be Aware of Time.timescale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Use event systems. They may be scary, but they will save you headaches.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Encapsulate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Inheritance is good. Use it a lot.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Don’t be afraid to use multiple scripts on one object.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Use serialized fields. They make it easy to debug, and are simple to remove.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"/>
              <a:buFont typeface="Orbitron Regular"/>
              <a:buChar char="○"/>
            </a:pPr>
            <a:r>
              <a:rPr lang="en" sz="1000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Use GetComponent&lt;T&gt; over serialized field.</a:t>
            </a:r>
            <a:endParaRPr sz="1000"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What Went Right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Orbitron Regular"/>
              <a:buChar char="●"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Actually fun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Orbitron"/>
              <a:buChar char="○"/>
            </a:pPr>
            <a:r>
              <a:rPr lang="en" sz="13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The game turned out more enjoyable than we thought it would.</a:t>
            </a:r>
            <a:endParaRPr sz="13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Orbitron Regular"/>
              <a:buChar char="●"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Communication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Orbitron"/>
              <a:buChar char="○"/>
            </a:pPr>
            <a:r>
              <a:rPr lang="en" sz="13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If any issue arose we were all ready to respond and help solve the issue or clarify.</a:t>
            </a:r>
            <a:endParaRPr sz="13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Orbitron Regular"/>
              <a:buChar char="●"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Bug Squishing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Orbitron"/>
              <a:buChar char="○"/>
            </a:pPr>
            <a:r>
              <a:rPr lang="en" sz="13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If we found a bug we documented and then immediately began or communicated with the right person to solve the bug.</a:t>
            </a:r>
            <a:endParaRPr sz="13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Orbitron Regular"/>
              <a:buChar char="●"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Scope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Orbitron"/>
              <a:buChar char="○"/>
            </a:pPr>
            <a:r>
              <a:rPr lang="en" sz="13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We scoped our game really well. Very few things ended up getting cut, or needed be buffed up.</a:t>
            </a:r>
            <a:endParaRPr sz="13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What Went Wrong</a:t>
            </a:r>
            <a:endParaRPr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Orbitron Regular"/>
              <a:buChar char="●"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Simple Features overlooked until the end.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Orbitron"/>
              <a:buChar char="○"/>
            </a:pPr>
            <a:r>
              <a:rPr lang="en" sz="13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Simple things like saving wasn’t worked on until the very end of the alpha. Start this as soon as possible or code with this in mind.</a:t>
            </a:r>
            <a:endParaRPr sz="13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Orbitron Regular"/>
              <a:buChar char="●"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Time Estimates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Orbitron"/>
              <a:buChar char="○"/>
            </a:pPr>
            <a:r>
              <a:rPr lang="en" sz="13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Time estimates were almost always too high or too low for the given problem. Leading to really weird time management issues.</a:t>
            </a:r>
            <a:endParaRPr sz="13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Orbitron Regular"/>
              <a:buChar char="●"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Document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Orbitron"/>
              <a:buChar char="○"/>
            </a:pPr>
            <a:r>
              <a:rPr lang="en" sz="13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Even if you don’t have time to make a design document. Make one.</a:t>
            </a:r>
            <a:endParaRPr sz="13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Orbitron Regular"/>
              <a:buChar char="●"/>
            </a:pPr>
            <a:r>
              <a:rPr lang="en">
                <a:solidFill>
                  <a:srgbClr val="00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The little things.</a:t>
            </a:r>
            <a:endParaRPr>
              <a:solidFill>
                <a:srgbClr val="00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Orbitron"/>
              <a:buChar char="○"/>
            </a:pPr>
            <a:r>
              <a:rPr lang="en" sz="1300">
                <a:solidFill>
                  <a:srgbClr val="00FFFF"/>
                </a:solidFill>
                <a:latin typeface="Orbitron"/>
                <a:ea typeface="Orbitron"/>
                <a:cs typeface="Orbitron"/>
                <a:sym typeface="Orbitron"/>
              </a:rPr>
              <a:t>Small things like sprites being imported incorrectly and features being bandaged together. Find time to clean up and properly put them together.</a:t>
            </a:r>
            <a:endParaRPr sz="1300"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